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59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37"/>
  </p:normalViewPr>
  <p:slideViewPr>
    <p:cSldViewPr snapToGrid="0" snapToObjects="1">
      <p:cViewPr varScale="1">
        <p:scale>
          <a:sx n="101" d="100"/>
          <a:sy n="101" d="100"/>
        </p:scale>
        <p:origin x="18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386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01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37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49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961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3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27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36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38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27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84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767E-38DC-F54C-BB22-CA7DC03692CA}" type="datetimeFigureOut">
              <a:rPr lang="it-IT" smtClean="0"/>
              <a:t>09/05/21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A6E66-1ECD-9143-B6E2-AE0F04B23E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303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08450413-43D4-6C45-A234-5F3B3DC93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4" t="5437" r="34507" b="23291"/>
          <a:stretch/>
        </p:blipFill>
        <p:spPr>
          <a:xfrm rot="5400000">
            <a:off x="-257433" y="250568"/>
            <a:ext cx="6864865" cy="635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520121C-D3F7-8048-8E74-64F9DC516ECA}"/>
              </a:ext>
            </a:extLst>
          </p:cNvPr>
          <p:cNvSpPr txBox="1"/>
          <p:nvPr/>
        </p:nvSpPr>
        <p:spPr>
          <a:xfrm>
            <a:off x="5648707" y="2434201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dirty="0">
                <a:latin typeface="Chalkboard" panose="03050602040202020205" pitchFamily="66" charset="77"/>
              </a:rPr>
              <a:t>APRILE</a:t>
            </a:r>
          </a:p>
        </p:txBody>
      </p:sp>
    </p:spTree>
    <p:extLst>
      <p:ext uri="{BB962C8B-B14F-4D97-AF65-F5344CB8AC3E}">
        <p14:creationId xmlns:p14="http://schemas.microsoft.com/office/powerpoint/2010/main" val="3851937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rba, esterni&#10;&#10;Descrizione generata automaticamente">
            <a:extLst>
              <a:ext uri="{FF2B5EF4-FFF2-40B4-BE49-F238E27FC236}">
                <a16:creationId xmlns:a16="http://schemas.microsoft.com/office/drawing/2014/main" id="{8BC65BDF-D19B-3D45-831D-B06643FC3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4571980" cy="3428990"/>
          </a:xfrm>
          <a:prstGeom prst="rect">
            <a:avLst/>
          </a:prstGeom>
        </p:spPr>
      </p:pic>
      <p:pic>
        <p:nvPicPr>
          <p:cNvPr id="4" name="Immagine 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5E2AA301-5FCF-C248-AFCE-745E49D7D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0" r="26400"/>
          <a:stretch/>
        </p:blipFill>
        <p:spPr>
          <a:xfrm rot="5400000">
            <a:off x="5143500" y="-571500"/>
            <a:ext cx="3429000" cy="4572000"/>
          </a:xfrm>
          <a:prstGeom prst="rect">
            <a:avLst/>
          </a:prstGeom>
        </p:spPr>
      </p:pic>
      <p:pic>
        <p:nvPicPr>
          <p:cNvPr id="5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339BCF36-45A4-4A43-83C7-D3E009242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"/>
          <a:stretch/>
        </p:blipFill>
        <p:spPr>
          <a:xfrm>
            <a:off x="20" y="3429000"/>
            <a:ext cx="4571980" cy="3429000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0AB0E9-AA7F-2146-B29D-66D2D46098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27" r="22006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1C6671-24EC-0C46-891A-54E51D931816}"/>
              </a:ext>
            </a:extLst>
          </p:cNvPr>
          <p:cNvSpPr txBox="1"/>
          <p:nvPr/>
        </p:nvSpPr>
        <p:spPr>
          <a:xfrm>
            <a:off x="3215143" y="2761554"/>
            <a:ext cx="2713713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 err="1">
                <a:solidFill>
                  <a:srgbClr val="080808"/>
                </a:solidFill>
                <a:latin typeface="Chalkboard" panose="03050602040202020205" pitchFamily="66" charset="77"/>
                <a:ea typeface="+mj-ea"/>
                <a:cs typeface="+mj-cs"/>
              </a:rPr>
              <a:t>Finalmente</a:t>
            </a:r>
            <a:r>
              <a:rPr lang="en-US" sz="2400" kern="1200" dirty="0">
                <a:solidFill>
                  <a:srgbClr val="080808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080808"/>
                </a:solidFill>
                <a:latin typeface="Chalkboard" panose="03050602040202020205" pitchFamily="66" charset="77"/>
                <a:ea typeface="+mj-ea"/>
                <a:cs typeface="+mj-cs"/>
              </a:rPr>
              <a:t>è</a:t>
            </a:r>
            <a:r>
              <a:rPr lang="en-US" sz="2400" kern="1200" dirty="0">
                <a:solidFill>
                  <a:srgbClr val="080808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080808"/>
                </a:solidFill>
                <a:latin typeface="Chalkboard" panose="03050602040202020205" pitchFamily="66" charset="77"/>
                <a:ea typeface="+mj-ea"/>
                <a:cs typeface="+mj-cs"/>
              </a:rPr>
              <a:t>arrivata</a:t>
            </a:r>
            <a:r>
              <a:rPr lang="en-US" sz="2400" kern="1200" dirty="0">
                <a:solidFill>
                  <a:srgbClr val="080808"/>
                </a:solidFill>
                <a:latin typeface="Chalkboard" panose="03050602040202020205" pitchFamily="66" charset="77"/>
                <a:ea typeface="+mj-ea"/>
                <a:cs typeface="+mj-cs"/>
              </a:rPr>
              <a:t> la primavera…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447277" y="1835459"/>
            <a:ext cx="4249446" cy="3187083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2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A99F079D-7A65-F347-BB26-0AFE75AE0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69" b="58270"/>
          <a:stretch/>
        </p:blipFill>
        <p:spPr>
          <a:xfrm>
            <a:off x="3488186" y="10"/>
            <a:ext cx="5655813" cy="3383270"/>
          </a:xfrm>
          <a:prstGeom prst="rect">
            <a:avLst/>
          </a:prstGeom>
        </p:spPr>
      </p:pic>
      <p:pic>
        <p:nvPicPr>
          <p:cNvPr id="5" name="Immagine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C6639CA9-A156-3847-BE04-D524547D4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00" t="10735" r="6499" b="9660"/>
          <a:stretch/>
        </p:blipFill>
        <p:spPr>
          <a:xfrm>
            <a:off x="3488187" y="3474720"/>
            <a:ext cx="5666874" cy="338328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FE012D-4C5E-A44D-AF4B-FF17D0AC298E}"/>
              </a:ext>
            </a:extLst>
          </p:cNvPr>
          <p:cNvSpPr txBox="1"/>
          <p:nvPr/>
        </p:nvSpPr>
        <p:spPr>
          <a:xfrm>
            <a:off x="482601" y="609600"/>
            <a:ext cx="2994525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…e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noi</a:t>
            </a: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abbiamo</a:t>
            </a: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piantato</a:t>
            </a: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fiori</a:t>
            </a: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,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fragole</a:t>
            </a:r>
            <a:r>
              <a:rPr lang="en-US" sz="3800" dirty="0">
                <a:latin typeface="Chalkboard" panose="03050602040202020205" pitchFamily="66" charset="77"/>
                <a:ea typeface="+mj-ea"/>
                <a:cs typeface="+mj-cs"/>
              </a:rPr>
              <a:t>, </a:t>
            </a:r>
            <a:r>
              <a:rPr lang="en-US" sz="38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pomodori</a:t>
            </a:r>
            <a:r>
              <a:rPr lang="en-US" sz="38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…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kern="1200" dirty="0">
              <a:solidFill>
                <a:schemeClr val="tx1"/>
              </a:solidFill>
              <a:latin typeface="Chalkboard" panose="03050602040202020205" pitchFamily="66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1786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pianta, fiore, interni, girasole&#10;&#10;Descrizione generata automaticamente">
            <a:extLst>
              <a:ext uri="{FF2B5EF4-FFF2-40B4-BE49-F238E27FC236}">
                <a16:creationId xmlns:a16="http://schemas.microsoft.com/office/drawing/2014/main" id="{43DED7B4-933C-514A-87AB-10975F7E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46" t="2566" r="8529" b="6633"/>
          <a:stretch/>
        </p:blipFill>
        <p:spPr>
          <a:xfrm rot="5400000">
            <a:off x="2607273" y="646494"/>
            <a:ext cx="4171350" cy="3536500"/>
          </a:xfrm>
          <a:prstGeom prst="rect">
            <a:avLst/>
          </a:prstGeom>
        </p:spPr>
      </p:pic>
      <p:pic>
        <p:nvPicPr>
          <p:cNvPr id="5" name="Immagine 4" descr="Immagine che contiene persona, interni, cioccolato&#10;&#10;Descrizione generata automaticamente">
            <a:extLst>
              <a:ext uri="{FF2B5EF4-FFF2-40B4-BE49-F238E27FC236}">
                <a16:creationId xmlns:a16="http://schemas.microsoft.com/office/drawing/2014/main" id="{3927C7B8-2DA6-3443-9CFF-FFD68A440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18" t="15717" r="6951" b="34996"/>
          <a:stretch/>
        </p:blipFill>
        <p:spPr>
          <a:xfrm>
            <a:off x="2670752" y="4681509"/>
            <a:ext cx="3925347" cy="2028512"/>
          </a:xfrm>
          <a:prstGeom prst="rect">
            <a:avLst/>
          </a:prstGeom>
        </p:spPr>
      </p:pic>
      <p:pic>
        <p:nvPicPr>
          <p:cNvPr id="11" name="Immagine 10" descr="Immagine che contiene persona, mano&#10;&#10;Descrizione generata automaticamente">
            <a:extLst>
              <a:ext uri="{FF2B5EF4-FFF2-40B4-BE49-F238E27FC236}">
                <a16:creationId xmlns:a16="http://schemas.microsoft.com/office/drawing/2014/main" id="{FCFB93C2-DD26-6745-AE57-9174A73E79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344" b="1"/>
          <a:stretch/>
        </p:blipFill>
        <p:spPr>
          <a:xfrm rot="5400000">
            <a:off x="10730" y="551875"/>
            <a:ext cx="2580216" cy="2134604"/>
          </a:xfrm>
          <a:prstGeom prst="rect">
            <a:avLst/>
          </a:prstGeom>
        </p:spPr>
      </p:pic>
      <p:pic>
        <p:nvPicPr>
          <p:cNvPr id="3" name="Immagine 2" descr="Immagine che contiene diverso, colorato, parecchi&#10;&#10;Descrizione generata automaticamente">
            <a:extLst>
              <a:ext uri="{FF2B5EF4-FFF2-40B4-BE49-F238E27FC236}">
                <a16:creationId xmlns:a16="http://schemas.microsoft.com/office/drawing/2014/main" id="{AC923C8B-DBE9-D249-A553-FB55D09D6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19" r="23726" b="7"/>
          <a:stretch/>
        </p:blipFill>
        <p:spPr>
          <a:xfrm>
            <a:off x="6741894" y="329069"/>
            <a:ext cx="2014364" cy="2422690"/>
          </a:xfrm>
          <a:prstGeom prst="rect">
            <a:avLst/>
          </a:prstGeom>
        </p:spPr>
      </p:pic>
      <p:pic>
        <p:nvPicPr>
          <p:cNvPr id="7" name="Immagine 6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061F51E-3119-5341-A359-A98CCCF114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" t="23886" r="37526" b="2"/>
          <a:stretch/>
        </p:blipFill>
        <p:spPr>
          <a:xfrm rot="5400000">
            <a:off x="26816" y="4307282"/>
            <a:ext cx="2482204" cy="2290165"/>
          </a:xfrm>
          <a:prstGeom prst="rect">
            <a:avLst/>
          </a:prstGeom>
        </p:spPr>
      </p:pic>
      <p:pic>
        <p:nvPicPr>
          <p:cNvPr id="13" name="Immagine 12" descr="Immagine che contiene terra, persona&#10;&#10;Descrizione generata automaticamente">
            <a:extLst>
              <a:ext uri="{FF2B5EF4-FFF2-40B4-BE49-F238E27FC236}">
                <a16:creationId xmlns:a16="http://schemas.microsoft.com/office/drawing/2014/main" id="{BAD656D7-4001-9A44-939B-25407DCCC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001" y="4007647"/>
            <a:ext cx="2014364" cy="268581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F2BD2D-117B-0C43-874E-F6182E721B96}"/>
              </a:ext>
            </a:extLst>
          </p:cNvPr>
          <p:cNvSpPr txBox="1"/>
          <p:nvPr/>
        </p:nvSpPr>
        <p:spPr>
          <a:xfrm>
            <a:off x="294961" y="3375607"/>
            <a:ext cx="23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halkboard" panose="03050602040202020205" pitchFamily="66" charset="77"/>
              </a:rPr>
              <a:t>…e 100 girasoli!!!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13313DE-DFBE-1A45-887F-ABB067B9F3E7}"/>
              </a:ext>
            </a:extLst>
          </p:cNvPr>
          <p:cNvSpPr txBox="1"/>
          <p:nvPr/>
        </p:nvSpPr>
        <p:spPr>
          <a:xfrm>
            <a:off x="6741893" y="3332144"/>
            <a:ext cx="210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halkboard" panose="03050602040202020205" pitchFamily="66" charset="77"/>
              </a:rPr>
              <a:t>(work in progress)</a:t>
            </a:r>
          </a:p>
        </p:txBody>
      </p:sp>
    </p:spTree>
    <p:extLst>
      <p:ext uri="{BB962C8B-B14F-4D97-AF65-F5344CB8AC3E}">
        <p14:creationId xmlns:p14="http://schemas.microsoft.com/office/powerpoint/2010/main" val="1187669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persona, tavolo, interni, mano&#10;&#10;Descrizione generata automaticamente">
            <a:extLst>
              <a:ext uri="{FF2B5EF4-FFF2-40B4-BE49-F238E27FC236}">
                <a16:creationId xmlns:a16="http://schemas.microsoft.com/office/drawing/2014/main" id="{59A79B7D-3DFD-A943-88A0-2CCBEFA00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4" r="-2" b="17410"/>
          <a:stretch/>
        </p:blipFill>
        <p:spPr>
          <a:xfrm rot="5400000">
            <a:off x="-1686315" y="2000396"/>
            <a:ext cx="6524936" cy="2857209"/>
          </a:xfrm>
          <a:prstGeom prst="rect">
            <a:avLst/>
          </a:prstGeom>
        </p:spPr>
      </p:pic>
      <p:pic>
        <p:nvPicPr>
          <p:cNvPr id="3" name="Immagine 2" descr="Immagine che contiene testo, cornice&#10;&#10;Descrizione generata automaticamente">
            <a:extLst>
              <a:ext uri="{FF2B5EF4-FFF2-40B4-BE49-F238E27FC236}">
                <a16:creationId xmlns:a16="http://schemas.microsoft.com/office/drawing/2014/main" id="{349FBA20-49EC-C74E-8433-F32AC91DD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48" r="-2" b="12549"/>
          <a:stretch/>
        </p:blipFill>
        <p:spPr>
          <a:xfrm rot="5400000">
            <a:off x="1309011" y="2004894"/>
            <a:ext cx="6524936" cy="2848214"/>
          </a:xfrm>
          <a:prstGeom prst="rect">
            <a:avLst/>
          </a:prstGeom>
        </p:spPr>
      </p:pic>
      <p:pic>
        <p:nvPicPr>
          <p:cNvPr id="7" name="Immagine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AFEBC537-CDAC-454A-80FE-D2E1863F68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37" t="4883" r="12964"/>
          <a:stretch/>
        </p:blipFill>
        <p:spPr>
          <a:xfrm rot="5400000">
            <a:off x="6328195" y="167717"/>
            <a:ext cx="2482051" cy="2600092"/>
          </a:xfrm>
          <a:prstGeom prst="rect">
            <a:avLst/>
          </a:prstGeom>
        </p:spPr>
      </p:pic>
      <p:pic>
        <p:nvPicPr>
          <p:cNvPr id="9" name="Immagine 8" descr="Immagine che contiene persona, padella, zuppa&#10;&#10;Descrizione generata automaticamente">
            <a:extLst>
              <a:ext uri="{FF2B5EF4-FFF2-40B4-BE49-F238E27FC236}">
                <a16:creationId xmlns:a16="http://schemas.microsoft.com/office/drawing/2014/main" id="{CC29D2AC-8515-344B-A4FA-3F224A2836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691"/>
          <a:stretch/>
        </p:blipFill>
        <p:spPr>
          <a:xfrm rot="5400000">
            <a:off x="6248524" y="3970233"/>
            <a:ext cx="2864055" cy="257841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07E1B40-F45F-2D41-A72F-11BC72E21C1A}"/>
              </a:ext>
            </a:extLst>
          </p:cNvPr>
          <p:cNvSpPr txBox="1"/>
          <p:nvPr/>
        </p:nvSpPr>
        <p:spPr>
          <a:xfrm>
            <a:off x="6264425" y="2708789"/>
            <a:ext cx="2832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halkboard" panose="03050602040202020205" pitchFamily="66" charset="77"/>
              </a:rPr>
              <a:t>Abbiamo scoperto le api, assaggiato il miele e piantato fiori per aiutarle!</a:t>
            </a:r>
          </a:p>
        </p:txBody>
      </p:sp>
    </p:spTree>
    <p:extLst>
      <p:ext uri="{BB962C8B-B14F-4D97-AF65-F5344CB8AC3E}">
        <p14:creationId xmlns:p14="http://schemas.microsoft.com/office/powerpoint/2010/main" val="553265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693151-DD0E-7D42-910E-31385D59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2524927" y="1640172"/>
            <a:ext cx="4770211" cy="35776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AEC223F-AF14-7F4F-AF42-89BE3D45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49335" y="556400"/>
            <a:ext cx="2827867" cy="2120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867D093-2E6D-5F4B-9F40-0ADC7FADF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6432939" y="3979488"/>
            <a:ext cx="2886851" cy="21651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435FF4B-35A0-9247-8AC8-B5CF0F3A0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114516" y="3996640"/>
            <a:ext cx="2886854" cy="21651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005A1AC-AFDA-384D-9765-44592B531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V="1">
            <a:off x="6553762" y="657747"/>
            <a:ext cx="2645204" cy="198390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DCA15A-ABEA-394C-9BA8-31FFCECC5BAA}"/>
              </a:ext>
            </a:extLst>
          </p:cNvPr>
          <p:cNvSpPr txBox="1"/>
          <p:nvPr/>
        </p:nvSpPr>
        <p:spPr>
          <a:xfrm>
            <a:off x="475372" y="2972301"/>
            <a:ext cx="237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…piantate, osservate, </a:t>
            </a:r>
            <a:r>
              <a:rPr lang="it-IT" dirty="0">
                <a:latin typeface="Chalkboard" panose="03050602040202020205" pitchFamily="66" charset="77"/>
              </a:rPr>
              <a:t>tagliate</a:t>
            </a:r>
            <a:r>
              <a:rPr lang="it-IT" dirty="0"/>
              <a:t>…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33B47B-9BF1-1C46-9F69-287579802CE2}"/>
              </a:ext>
            </a:extLst>
          </p:cNvPr>
          <p:cNvSpPr txBox="1"/>
          <p:nvPr/>
        </p:nvSpPr>
        <p:spPr>
          <a:xfrm>
            <a:off x="6742863" y="2972301"/>
            <a:ext cx="23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halkboard" panose="03050602040202020205" pitchFamily="66" charset="77"/>
              </a:rPr>
              <a:t>…e mangiate!!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6FFCAC4-29B9-A842-85A5-308C5927825A}"/>
              </a:ext>
            </a:extLst>
          </p:cNvPr>
          <p:cNvSpPr txBox="1"/>
          <p:nvPr/>
        </p:nvSpPr>
        <p:spPr>
          <a:xfrm>
            <a:off x="3507607" y="371734"/>
            <a:ext cx="294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Chalkboard" panose="03050602040202020205" pitchFamily="66" charset="77"/>
              </a:rPr>
              <a:t>LE FRAGOLE…</a:t>
            </a:r>
          </a:p>
        </p:txBody>
      </p:sp>
    </p:spTree>
    <p:extLst>
      <p:ext uri="{BB962C8B-B14F-4D97-AF65-F5344CB8AC3E}">
        <p14:creationId xmlns:p14="http://schemas.microsoft.com/office/powerpoint/2010/main" val="330166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3DDD429-13CA-7D49-819A-F450D4F85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73" b="3"/>
          <a:stretch/>
        </p:blipFill>
        <p:spPr>
          <a:xfrm>
            <a:off x="100049" y="563648"/>
            <a:ext cx="1838166" cy="25337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F2A0527-1DBB-2E45-98AE-DED30522BC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9" r="14924" b="-1"/>
          <a:stretch/>
        </p:blipFill>
        <p:spPr>
          <a:xfrm>
            <a:off x="2002931" y="552353"/>
            <a:ext cx="1482359" cy="253374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521B1B-B03B-BA40-8C7C-610660A067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10" r="18690" b="1"/>
          <a:stretch/>
        </p:blipFill>
        <p:spPr>
          <a:xfrm>
            <a:off x="3528425" y="563648"/>
            <a:ext cx="1920445" cy="25224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27069DE-B54B-D64F-9B2D-FA90F8D76A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53" r="24999" b="3"/>
          <a:stretch/>
        </p:blipFill>
        <p:spPr>
          <a:xfrm>
            <a:off x="5524592" y="563649"/>
            <a:ext cx="1891825" cy="252244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C9EE987-CE71-054E-80B8-05E653F194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66" t="20238" r="5329" b="-2"/>
          <a:stretch/>
        </p:blipFill>
        <p:spPr>
          <a:xfrm rot="5400000">
            <a:off x="6999528" y="1043080"/>
            <a:ext cx="2522449" cy="156639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4D78AA-AC54-5642-98B8-C856A404CD49}"/>
              </a:ext>
            </a:extLst>
          </p:cNvPr>
          <p:cNvSpPr txBox="1"/>
          <p:nvPr/>
        </p:nvSpPr>
        <p:spPr>
          <a:xfrm>
            <a:off x="628650" y="4629233"/>
            <a:ext cx="7886696" cy="1493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Chalkboard" panose="03050602040202020205" pitchFamily="66" charset="77"/>
              </a:rPr>
              <a:t>…</a:t>
            </a:r>
            <a:r>
              <a:rPr lang="en-US" sz="2800" dirty="0" err="1">
                <a:latin typeface="Chalkboard" panose="03050602040202020205" pitchFamily="66" charset="77"/>
              </a:rPr>
              <a:t>abbiamo</a:t>
            </a:r>
            <a:r>
              <a:rPr lang="en-US" sz="2800" dirty="0">
                <a:latin typeface="Chalkboard" panose="03050602040202020205" pitchFamily="66" charset="77"/>
              </a:rPr>
              <a:t> </a:t>
            </a:r>
            <a:r>
              <a:rPr lang="en-US" sz="2800" dirty="0" err="1">
                <a:latin typeface="Chalkboard" panose="03050602040202020205" pitchFamily="66" charset="77"/>
              </a:rPr>
              <a:t>giocato</a:t>
            </a:r>
            <a:r>
              <a:rPr lang="en-US" sz="2800" dirty="0">
                <a:latin typeface="Chalkboard" panose="03050602040202020205" pitchFamily="66" charset="77"/>
              </a:rPr>
              <a:t> con </a:t>
            </a:r>
            <a:r>
              <a:rPr lang="en-US" sz="2800" dirty="0" err="1">
                <a:latin typeface="Chalkboard" panose="03050602040202020205" pitchFamily="66" charset="77"/>
              </a:rPr>
              <a:t>i</a:t>
            </a:r>
            <a:r>
              <a:rPr lang="en-US" sz="2800" dirty="0">
                <a:latin typeface="Chalkboard" panose="03050602040202020205" pitchFamily="66" charset="77"/>
              </a:rPr>
              <a:t> numeri…</a:t>
            </a:r>
          </a:p>
        </p:txBody>
      </p:sp>
    </p:spTree>
    <p:extLst>
      <p:ext uri="{BB962C8B-B14F-4D97-AF65-F5344CB8AC3E}">
        <p14:creationId xmlns:p14="http://schemas.microsoft.com/office/powerpoint/2010/main" val="206672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9002B31-A065-494A-B889-DFEFD7D89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624B1EB-08D1-1941-93DB-2E4EC330EF25}"/>
              </a:ext>
            </a:extLst>
          </p:cNvPr>
          <p:cNvSpPr txBox="1"/>
          <p:nvPr/>
        </p:nvSpPr>
        <p:spPr>
          <a:xfrm>
            <a:off x="3655967" y="415556"/>
            <a:ext cx="3943349" cy="7262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9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…e con le </a:t>
            </a:r>
            <a:r>
              <a:rPr lang="en-US" sz="1900" kern="1200" dirty="0" err="1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linee</a:t>
            </a:r>
            <a:r>
              <a:rPr lang="en-US" sz="1900" kern="1200" dirty="0">
                <a:solidFill>
                  <a:schemeClr val="tx1"/>
                </a:solidFill>
                <a:latin typeface="Chalkboard" panose="03050602040202020205" pitchFamily="66" charset="77"/>
                <a:ea typeface="+mj-ea"/>
                <a:cs typeface="+mj-cs"/>
              </a:rPr>
              <a:t>…</a:t>
            </a:r>
          </a:p>
        </p:txBody>
      </p:sp>
      <p:pic>
        <p:nvPicPr>
          <p:cNvPr id="7" name="Immagine 6" descr="Immagine che contiene interni, persona, parete, pavimento&#10;&#10;Descrizione generata automaticamente">
            <a:extLst>
              <a:ext uri="{FF2B5EF4-FFF2-40B4-BE49-F238E27FC236}">
                <a16:creationId xmlns:a16="http://schemas.microsoft.com/office/drawing/2014/main" id="{D25670DA-E1CB-EC45-B9F4-572EDB8DE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0" r="20692"/>
          <a:stretch/>
        </p:blipFill>
        <p:spPr>
          <a:xfrm>
            <a:off x="506693" y="1557338"/>
            <a:ext cx="1885553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Immagine 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7247B46B-3CFA-D448-8372-7CDA09F15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22" b="10048"/>
          <a:stretch/>
        </p:blipFill>
        <p:spPr>
          <a:xfrm rot="5400000">
            <a:off x="1139169" y="2943789"/>
            <a:ext cx="4752000" cy="19791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9" name="Immagine 8" descr="Immagine che contiene terra, esterni&#10;&#10;Descrizione generata automaticamente">
            <a:extLst>
              <a:ext uri="{FF2B5EF4-FFF2-40B4-BE49-F238E27FC236}">
                <a16:creationId xmlns:a16="http://schemas.microsoft.com/office/drawing/2014/main" id="{92CAC1C9-B7B2-0B47-B5EF-061C8E08F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705"/>
          <a:stretch/>
        </p:blipFill>
        <p:spPr>
          <a:xfrm>
            <a:off x="4638092" y="1557339"/>
            <a:ext cx="19791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E98D1E-E24F-434A-9712-4A408B7F20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780" r="-4" b="11680"/>
          <a:stretch/>
        </p:blipFill>
        <p:spPr>
          <a:xfrm rot="5400000">
            <a:off x="5364420" y="2943484"/>
            <a:ext cx="4751387" cy="19791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7488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49AD67-6534-6946-894A-0E9D5CFECCBC}"/>
              </a:ext>
            </a:extLst>
          </p:cNvPr>
          <p:cNvSpPr txBox="1"/>
          <p:nvPr/>
        </p:nvSpPr>
        <p:spPr>
          <a:xfrm>
            <a:off x="603504" y="5116529"/>
            <a:ext cx="7944130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>
                <a:solidFill>
                  <a:schemeClr val="tx2"/>
                </a:solidFill>
                <a:latin typeface="Chalkboard" panose="03050602040202020205" pitchFamily="66" charset="77"/>
                <a:ea typeface="+mj-ea"/>
                <a:cs typeface="+mj-cs"/>
              </a:rPr>
              <a:t>FELICI DI ESSERE DI NUOVO A SCUOLA!</a:t>
            </a:r>
          </a:p>
        </p:txBody>
      </p:sp>
      <p:pic>
        <p:nvPicPr>
          <p:cNvPr id="3" name="Immagine 2" descr="Immagine che contiene fiore, esterni, erba, giallo&#10;&#10;Descrizione generata automaticamente">
            <a:extLst>
              <a:ext uri="{FF2B5EF4-FFF2-40B4-BE49-F238E27FC236}">
                <a16:creationId xmlns:a16="http://schemas.microsoft.com/office/drawing/2014/main" id="{F418C86E-2964-2543-8E44-9233F6FF5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12" b="24225"/>
          <a:stretch/>
        </p:blipFill>
        <p:spPr>
          <a:xfrm>
            <a:off x="20" y="10"/>
            <a:ext cx="9143980" cy="42014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41813"/>
            <a:ext cx="9141713" cy="1828800"/>
            <a:chOff x="-305" y="3144820"/>
            <a:chExt cx="9182100" cy="1551136"/>
          </a:xfrm>
        </p:grpSpPr>
        <p:sp useBgFill="1"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03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</TotalTime>
  <Words>77</Words>
  <Application>Microsoft Macintosh PowerPoint</Application>
  <PresentationFormat>Presentazione su schermo (4:3)</PresentationFormat>
  <Paragraphs>12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Chalkboard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Guglielmi Ilaria</dc:creator>
  <cp:lastModifiedBy>Guglielmi Ilaria</cp:lastModifiedBy>
  <cp:revision>4</cp:revision>
  <dcterms:created xsi:type="dcterms:W3CDTF">2021-05-04T14:15:37Z</dcterms:created>
  <dcterms:modified xsi:type="dcterms:W3CDTF">2021-05-09T14:04:29Z</dcterms:modified>
</cp:coreProperties>
</file>